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2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864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DDD6-6F7A-45C8-B394-9F9BD04AC879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1836D-6530-41C4-A78D-32B5412AE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260648"/>
            <a:ext cx="842493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«Реконструкция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ограждения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санитарной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зоны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Каратомарского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водохранилища»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035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ork-pc\Desktop\переписка с организациями 2020\ДКРЕМ\размещение на портале\фото и видео\Каратомары\Каратомары 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2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Work-pc\Desktop\переписка с организациями 2020\ДКРЕМ\размещение на портале\фото и видео\Каратомары\Каратомары 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0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Work-pc\Desktop\переписка с организациями 2020\ДКРЕМ\размещение на портале\фото и видео\Каратомары\Каратомары 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Work-pc\Desktop\переписка с организациями 2020\ДКРЕМ\размещение на портале\фото и видео\Каратомары\Каратомары 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4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Work-pc\Desktop\переписка с организациями 2020\ДКРЕМ\размещение на портале\фото и видео\Каратомары\Каратомары 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4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ork-pc\Desktop\переписка с организациями 2020\ДКРЕМ\размещение на портале\фото и видео\Каратомары\Каратомары 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7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74" name="Picture 26" descr="C:\Users\Work-pc\Desktop\переписка с организациями 2020\ДКРЕМ\размещение на портале\фото и видео\Каратомары\Каратомары 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046637" cy="45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7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ork-pc\Desktop\переписка с организациями 2020\ДКРЕМ\размещение на портале\фото и видео\Каратомары\Каратомары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0723"/>
            <a:ext cx="884810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7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ork-pc\Desktop\переписка с организациями 2020\ДКРЕМ\размещение на портале\фото и видео\Каратомары\Каратомары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74870" cy="459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2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ork-pc\Desktop\переписка с организациями 2020\ДКРЕМ\размещение на портале\фото и видео\Каратомары\Каратомары 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198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9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-pc\Desktop\переписка с организациями 2020\ДКРЕМ\размещение на портале\фото и видео\Каратомары\Каратомары 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46637" cy="45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4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ork-pc\Desktop\переписка с организациями 2020\ДКРЕМ\размещение на портале\фото и видео\Каратомары\Каратомары 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7016"/>
            <a:ext cx="8431337" cy="47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3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-pc\Desktop\переписка с организациями 2020\ДКРЕМ\размещение на портале\фото и видео\Каратомары\Каратомары 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3020"/>
            <a:ext cx="8620743" cy="484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-pc\Desktop\переписка с организациями 2020\ДКРЕМ\размещение на портале\фото и видео\Каратомары\Каратомары 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74800"/>
            <a:ext cx="66040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291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9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Machine</cp:lastModifiedBy>
  <cp:revision>9</cp:revision>
  <dcterms:modified xsi:type="dcterms:W3CDTF">2020-05-18T05:15:13Z</dcterms:modified>
</cp:coreProperties>
</file>